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9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21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98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8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16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12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384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41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53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87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90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67EE-3305-49C4-9A71-2512EB4E753C}" type="datetimeFigureOut">
              <a:rPr lang="en-IN" smtClean="0"/>
              <a:t>24-11-2022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9AB-0B0B-4AB8-9ABA-F652DCDF5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8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GROUNDBREAKING PRAYER MEETING FOR CONSTRUCTION OF SANCTUARY FOR REHOBOTH PRAYER HOUSE IN SR NAGAR, HYDERABAD ON SEPT 1</a:t>
            </a:r>
            <a:r>
              <a:rPr lang="en-US" sz="3600" b="1" baseline="30000" dirty="0"/>
              <a:t>ST</a:t>
            </a:r>
            <a:r>
              <a:rPr lang="en-US" sz="3600" b="1" dirty="0"/>
              <a:t>, 2022</a:t>
            </a:r>
            <a:endParaRPr lang="en-IN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1907931"/>
            <a:ext cx="5697415" cy="3851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682" y="6137002"/>
            <a:ext cx="1080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Ground Breaking by Anointed Servant of God namely </a:t>
            </a:r>
            <a:r>
              <a:rPr lang="en-US" b="1" dirty="0" err="1"/>
              <a:t>Rev.Babu</a:t>
            </a:r>
            <a:r>
              <a:rPr lang="en-US" b="1" dirty="0"/>
              <a:t> </a:t>
            </a:r>
            <a:r>
              <a:rPr lang="en-US" b="1" dirty="0" err="1"/>
              <a:t>K.John</a:t>
            </a:r>
            <a:r>
              <a:rPr lang="en-US" b="1" dirty="0"/>
              <a:t> of Full Gospel Church of God, New Delhi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511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716"/>
            <a:ext cx="9144000" cy="75039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PARTICIPANTS IN THE GROUNDBREAKING PRAYER MEETING ON SEPT 1</a:t>
            </a:r>
            <a:r>
              <a:rPr lang="en-US" sz="3200" b="1" baseline="30000" dirty="0"/>
              <a:t>ST</a:t>
            </a:r>
            <a:r>
              <a:rPr lang="en-US" sz="3200" b="1" dirty="0"/>
              <a:t>, 2022</a:t>
            </a:r>
            <a:endParaRPr lang="en-IN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38" y="1222130"/>
            <a:ext cx="9618785" cy="4167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721" y="5521544"/>
            <a:ext cx="115116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Sitting left to right- </a:t>
            </a:r>
            <a:r>
              <a:rPr lang="en-US" sz="1400" b="1" dirty="0"/>
              <a:t>Sanjay Isaiah of </a:t>
            </a:r>
            <a:r>
              <a:rPr lang="en-US" sz="1400" b="1" dirty="0" err="1"/>
              <a:t>Ebenezar</a:t>
            </a:r>
            <a:r>
              <a:rPr lang="en-US" sz="1400" b="1" dirty="0"/>
              <a:t> Society, Evangeline </a:t>
            </a:r>
            <a:r>
              <a:rPr lang="en-US" sz="1400" b="1" dirty="0" err="1"/>
              <a:t>Sita</a:t>
            </a:r>
            <a:r>
              <a:rPr lang="en-US" sz="1400" b="1" dirty="0"/>
              <a:t> of Ebenezer Society, </a:t>
            </a:r>
            <a:r>
              <a:rPr lang="en-US" sz="1400" b="1" dirty="0" err="1"/>
              <a:t>Mrs</a:t>
            </a:r>
            <a:r>
              <a:rPr lang="en-US" sz="1400" b="1" dirty="0"/>
              <a:t> Sheba Suresh, Pastor Suresh </a:t>
            </a:r>
            <a:r>
              <a:rPr lang="en-US" sz="1400" b="1" dirty="0" err="1"/>
              <a:t>Manoharan</a:t>
            </a:r>
            <a:r>
              <a:rPr lang="en-US" sz="1400" b="1" dirty="0"/>
              <a:t>, </a:t>
            </a:r>
          </a:p>
          <a:p>
            <a:r>
              <a:rPr lang="en-US" sz="1400" b="1" dirty="0" err="1"/>
              <a:t>Rev.Babu</a:t>
            </a:r>
            <a:r>
              <a:rPr lang="en-US" sz="1400" b="1" dirty="0"/>
              <a:t> </a:t>
            </a:r>
            <a:r>
              <a:rPr lang="en-US" sz="1400" b="1" dirty="0" err="1"/>
              <a:t>K.John</a:t>
            </a:r>
            <a:r>
              <a:rPr lang="en-US" sz="1400" b="1" dirty="0"/>
              <a:t> Full Gospel Church of God, New Delhi , Rev Paul Prasad, Salem </a:t>
            </a:r>
            <a:r>
              <a:rPr lang="en-US" sz="1400" b="1" dirty="0" err="1"/>
              <a:t>Fellowship,Mrs</a:t>
            </a:r>
            <a:r>
              <a:rPr lang="en-US" sz="1400" b="1" dirty="0"/>
              <a:t> Mercy Paul</a:t>
            </a:r>
          </a:p>
          <a:p>
            <a:endParaRPr lang="en-US" sz="1400" b="1" dirty="0"/>
          </a:p>
          <a:p>
            <a:r>
              <a:rPr lang="en-US" sz="1400" b="1" dirty="0"/>
              <a:t>Standing left to right- </a:t>
            </a:r>
            <a:r>
              <a:rPr lang="en-US" sz="1400" b="1" dirty="0" err="1"/>
              <a:t>Pratishta</a:t>
            </a:r>
            <a:r>
              <a:rPr lang="en-US" sz="1400" b="1" dirty="0"/>
              <a:t> of Children of Light Church, Saran Moses, </a:t>
            </a:r>
            <a:r>
              <a:rPr lang="en-US" sz="1400" b="1" dirty="0" err="1"/>
              <a:t>Mrs</a:t>
            </a:r>
            <a:r>
              <a:rPr lang="en-US" sz="1400" b="1" dirty="0"/>
              <a:t> </a:t>
            </a:r>
            <a:r>
              <a:rPr lang="en-US" sz="1400" b="1" dirty="0" err="1"/>
              <a:t>Sundari</a:t>
            </a:r>
            <a:r>
              <a:rPr lang="en-US" sz="1400" b="1" dirty="0"/>
              <a:t> Jacob, </a:t>
            </a:r>
            <a:r>
              <a:rPr lang="en-US" sz="1400" b="1" dirty="0" err="1"/>
              <a:t>Mrs</a:t>
            </a:r>
            <a:r>
              <a:rPr lang="en-US" sz="1400" b="1" dirty="0"/>
              <a:t> </a:t>
            </a:r>
            <a:r>
              <a:rPr lang="en-US" sz="1400" b="1" dirty="0" err="1"/>
              <a:t>Prasanna</a:t>
            </a:r>
            <a:r>
              <a:rPr lang="en-US" sz="1400" b="1" dirty="0"/>
              <a:t> Kumar Raju, Pastor Samson Israel of Children of Light Church, Kumar Raju, </a:t>
            </a:r>
            <a:r>
              <a:rPr lang="en-US" sz="1400" b="1" dirty="0" err="1"/>
              <a:t>T.Jacob</a:t>
            </a:r>
            <a:r>
              <a:rPr lang="en-US" sz="1400" b="1" dirty="0"/>
              <a:t>, </a:t>
            </a:r>
            <a:r>
              <a:rPr lang="en-US" sz="1400" b="1" dirty="0" err="1"/>
              <a:t>Ranjith</a:t>
            </a:r>
            <a:r>
              <a:rPr lang="en-US" sz="1400" b="1" dirty="0"/>
              <a:t> Reynolds (the Builder), Joseph (Architect), Victor, </a:t>
            </a:r>
            <a:r>
              <a:rPr lang="en-US" sz="1400" b="1" dirty="0" err="1"/>
              <a:t>T.Vijay</a:t>
            </a:r>
            <a:r>
              <a:rPr lang="en-US" sz="1400" b="1" dirty="0"/>
              <a:t>, </a:t>
            </a:r>
            <a:r>
              <a:rPr lang="en-US" sz="1400" b="1" dirty="0" err="1"/>
              <a:t>Vivekvardhan</a:t>
            </a:r>
            <a:r>
              <a:rPr lang="en-US" sz="1400" b="1" dirty="0"/>
              <a:t> 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90928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CHURCH MEMBERS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3" y="1513742"/>
            <a:ext cx="10735408" cy="45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8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083"/>
          </a:xfrm>
        </p:spPr>
        <p:txBody>
          <a:bodyPr/>
          <a:lstStyle/>
          <a:p>
            <a:pPr algn="ctr"/>
            <a:r>
              <a:rPr lang="en-US" b="1" dirty="0"/>
              <a:t>CHURCH ELDERS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295400"/>
            <a:ext cx="10287000" cy="3434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558" y="5037964"/>
            <a:ext cx="109098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Sitting left to right- </a:t>
            </a:r>
            <a:r>
              <a:rPr lang="en-US" sz="1400" b="1" dirty="0"/>
              <a:t>Vijay </a:t>
            </a:r>
            <a:r>
              <a:rPr lang="en-US" sz="1400" b="1" dirty="0" err="1"/>
              <a:t>Anand</a:t>
            </a:r>
            <a:r>
              <a:rPr lang="en-US" sz="1400" b="1" dirty="0"/>
              <a:t>, Kumar Raju, Pastor Suresh </a:t>
            </a:r>
            <a:r>
              <a:rPr lang="en-US" sz="1400" b="1" dirty="0" err="1"/>
              <a:t>Manoharan</a:t>
            </a:r>
            <a:r>
              <a:rPr lang="en-US" sz="1400" b="1" dirty="0"/>
              <a:t>, </a:t>
            </a:r>
            <a:r>
              <a:rPr lang="en-US" sz="1400" b="1" dirty="0" err="1"/>
              <a:t>Mrs.Sheba</a:t>
            </a:r>
            <a:r>
              <a:rPr lang="en-US" sz="1400" b="1" dirty="0"/>
              <a:t> Suresh, </a:t>
            </a:r>
            <a:r>
              <a:rPr lang="en-US" sz="1400" b="1" dirty="0" err="1"/>
              <a:t>Mrs.Jyothi</a:t>
            </a:r>
            <a:r>
              <a:rPr lang="en-US" sz="1400" b="1" dirty="0"/>
              <a:t> </a:t>
            </a:r>
            <a:r>
              <a:rPr lang="en-US" sz="1400" b="1" dirty="0" err="1"/>
              <a:t>Benoni</a:t>
            </a:r>
            <a:endParaRPr lang="en-US" sz="1400" b="1" dirty="0"/>
          </a:p>
          <a:p>
            <a:endParaRPr lang="en-US" sz="1400" dirty="0"/>
          </a:p>
          <a:p>
            <a:r>
              <a:rPr lang="en-US" sz="1400" b="1" dirty="0">
                <a:solidFill>
                  <a:srgbClr val="FF0000"/>
                </a:solidFill>
              </a:rPr>
              <a:t>Standing Left to Right:- First Row: </a:t>
            </a:r>
            <a:r>
              <a:rPr lang="en-US" sz="1400" b="1" dirty="0" err="1"/>
              <a:t>Mrs</a:t>
            </a:r>
            <a:r>
              <a:rPr lang="en-US" sz="1400" b="1" dirty="0"/>
              <a:t> Mary </a:t>
            </a:r>
            <a:r>
              <a:rPr lang="en-US" sz="1400" b="1" dirty="0" err="1"/>
              <a:t>Anand</a:t>
            </a:r>
            <a:r>
              <a:rPr lang="en-US" sz="1400" b="1" dirty="0"/>
              <a:t>, </a:t>
            </a:r>
            <a:r>
              <a:rPr lang="en-US" sz="1400" b="1" dirty="0" err="1"/>
              <a:t>Mrs</a:t>
            </a:r>
            <a:r>
              <a:rPr lang="en-US" sz="1400" b="1" dirty="0"/>
              <a:t> </a:t>
            </a:r>
            <a:r>
              <a:rPr lang="en-US" sz="1400" b="1" dirty="0" err="1"/>
              <a:t>Divya</a:t>
            </a:r>
            <a:r>
              <a:rPr lang="en-US" sz="1400" b="1" dirty="0"/>
              <a:t> </a:t>
            </a:r>
            <a:r>
              <a:rPr lang="en-US" sz="1400" b="1" dirty="0" err="1"/>
              <a:t>Rajshekar</a:t>
            </a:r>
            <a:r>
              <a:rPr lang="en-US" sz="1400" b="1" dirty="0"/>
              <a:t>, </a:t>
            </a:r>
            <a:r>
              <a:rPr lang="en-US" sz="1400" b="1" dirty="0" err="1"/>
              <a:t>Rajshekar</a:t>
            </a:r>
            <a:r>
              <a:rPr lang="en-US" sz="1400" b="1" dirty="0"/>
              <a:t>, </a:t>
            </a:r>
            <a:r>
              <a:rPr lang="en-US" sz="1400" b="1" dirty="0" err="1"/>
              <a:t>Mrs</a:t>
            </a:r>
            <a:r>
              <a:rPr lang="en-US" sz="1400" b="1" dirty="0"/>
              <a:t> </a:t>
            </a:r>
            <a:r>
              <a:rPr lang="en-US" sz="1400" b="1" dirty="0" err="1"/>
              <a:t>Prasanna</a:t>
            </a:r>
            <a:r>
              <a:rPr lang="en-US" sz="1400" b="1" dirty="0"/>
              <a:t> Kumar Raju, Saran Moses, </a:t>
            </a:r>
            <a:r>
              <a:rPr lang="en-US" sz="1400" b="1" dirty="0" err="1"/>
              <a:t>Mrs</a:t>
            </a:r>
            <a:r>
              <a:rPr lang="en-US" sz="1400" b="1" dirty="0"/>
              <a:t> </a:t>
            </a:r>
            <a:r>
              <a:rPr lang="en-US" sz="1400" b="1" dirty="0" err="1"/>
              <a:t>Karuna</a:t>
            </a:r>
            <a:r>
              <a:rPr lang="en-US" sz="1400" b="1" dirty="0"/>
              <a:t> Moses,</a:t>
            </a:r>
          </a:p>
          <a:p>
            <a:r>
              <a:rPr lang="en-US" sz="1400" b="1" dirty="0"/>
              <a:t>                                                                </a:t>
            </a:r>
            <a:r>
              <a:rPr lang="en-US" sz="1400" b="1" dirty="0" err="1"/>
              <a:t>Mrs</a:t>
            </a:r>
            <a:r>
              <a:rPr lang="en-US" sz="1400" b="1" dirty="0"/>
              <a:t> Victor, Victor, </a:t>
            </a:r>
            <a:r>
              <a:rPr lang="en-US" sz="1400" b="1" dirty="0" err="1"/>
              <a:t>Prashanth</a:t>
            </a:r>
            <a:r>
              <a:rPr lang="en-US" sz="1400" b="1" dirty="0"/>
              <a:t> David, </a:t>
            </a:r>
            <a:r>
              <a:rPr lang="en-US" sz="1400" b="1" dirty="0" err="1"/>
              <a:t>Mrs</a:t>
            </a:r>
            <a:r>
              <a:rPr lang="en-US" sz="1400" b="1" dirty="0"/>
              <a:t> </a:t>
            </a:r>
            <a:r>
              <a:rPr lang="en-US" sz="1400" b="1" dirty="0" err="1"/>
              <a:t>Karuna</a:t>
            </a:r>
            <a:r>
              <a:rPr lang="en-US" sz="1400" b="1" dirty="0"/>
              <a:t> </a:t>
            </a:r>
            <a:r>
              <a:rPr lang="en-US" sz="1400" b="1" dirty="0" err="1"/>
              <a:t>Prashanth</a:t>
            </a:r>
            <a:endParaRPr lang="en-US" sz="1400" b="1" dirty="0"/>
          </a:p>
          <a:p>
            <a:r>
              <a:rPr lang="en-US" sz="1400" dirty="0"/>
              <a:t>                                           </a:t>
            </a:r>
            <a:r>
              <a:rPr lang="en-US" sz="1400" b="1" dirty="0">
                <a:solidFill>
                  <a:srgbClr val="FF0000"/>
                </a:solidFill>
              </a:rPr>
              <a:t>Last Row: </a:t>
            </a:r>
            <a:r>
              <a:rPr lang="en-US" sz="1400" b="1" dirty="0" err="1"/>
              <a:t>T.Jacob</a:t>
            </a:r>
            <a:r>
              <a:rPr lang="en-US" sz="1400" b="1" dirty="0"/>
              <a:t>, </a:t>
            </a:r>
            <a:r>
              <a:rPr lang="en-US" sz="1400" b="1" dirty="0" err="1"/>
              <a:t>Mrs</a:t>
            </a:r>
            <a:r>
              <a:rPr lang="en-US" sz="1400" b="1" dirty="0"/>
              <a:t> </a:t>
            </a:r>
            <a:r>
              <a:rPr lang="en-US" sz="1400" b="1" dirty="0" err="1"/>
              <a:t>Sundari</a:t>
            </a:r>
            <a:r>
              <a:rPr lang="en-US" sz="1400" b="1" dirty="0"/>
              <a:t> Jacob, </a:t>
            </a:r>
            <a:r>
              <a:rPr lang="en-US" sz="1400" b="1" dirty="0" err="1"/>
              <a:t>Vishwa</a:t>
            </a:r>
            <a:r>
              <a:rPr lang="en-US" sz="1400" b="1" dirty="0"/>
              <a:t> </a:t>
            </a:r>
            <a:r>
              <a:rPr lang="en-US" sz="1400" b="1" dirty="0" err="1"/>
              <a:t>Teja</a:t>
            </a:r>
            <a:r>
              <a:rPr lang="en-US" sz="1400" b="1" dirty="0"/>
              <a:t>, </a:t>
            </a:r>
            <a:r>
              <a:rPr lang="en-US" sz="1400" b="1" dirty="0" err="1"/>
              <a:t>Venkatesh</a:t>
            </a:r>
            <a:r>
              <a:rPr lang="en-US" sz="1400" b="1" dirty="0"/>
              <a:t>, </a:t>
            </a:r>
            <a:r>
              <a:rPr lang="en-US" sz="1400" b="1" dirty="0" err="1"/>
              <a:t>Vivekvardhan</a:t>
            </a:r>
            <a:r>
              <a:rPr lang="en-US" sz="1400" b="1" dirty="0"/>
              <a:t>, </a:t>
            </a:r>
            <a:r>
              <a:rPr lang="en-US" sz="1400" b="1" dirty="0" err="1"/>
              <a:t>C.Benoni</a:t>
            </a:r>
            <a:r>
              <a:rPr lang="en-US" sz="1400" b="1" dirty="0"/>
              <a:t> Richard</a:t>
            </a:r>
          </a:p>
          <a:p>
            <a:r>
              <a:rPr lang="en-US" dirty="0"/>
              <a:t>                                 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297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CHURCH YOUTH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52967"/>
            <a:ext cx="102870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3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CHURCH SUNDAY SCHOOL (STUDENTS AND TEACHERS)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743075"/>
            <a:ext cx="8724900" cy="43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3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CHURCH SUNDAY SERVICE IN PROGRESS-VIEW FROM BACK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1890346"/>
            <a:ext cx="10291020" cy="45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CHURCH SUNDAY SERVICE IN PROGRESS-VIEW FROM THE FRONT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1802423"/>
            <a:ext cx="10291020" cy="45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2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256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GROUNDBREAKING PRAYER MEETING FOR CONSTRUCTION OF SANCTUARY FOR REHOBOTH PRAYER HOUSE IN SR NAGAR, HYDERABAD ON SEPT 1ST, 2022</vt:lpstr>
      <vt:lpstr>PARTICIPANTS IN THE GROUNDBREAKING PRAYER MEETING ON SEPT 1ST, 2022</vt:lpstr>
      <vt:lpstr>CHURCH MEMBERS</vt:lpstr>
      <vt:lpstr>CHURCH ELDERS</vt:lpstr>
      <vt:lpstr>CHURCH YOUTH</vt:lpstr>
      <vt:lpstr>CHURCH SUNDAY SCHOOL (STUDENTS AND TEACHERS)</vt:lpstr>
      <vt:lpstr>CHURCH SUNDAY SERVICE IN PROGRESS-VIEW FROM BACK</vt:lpstr>
      <vt:lpstr>CHURCH SUNDAY SERVICE IN PROGRESS-VIEW FROM THE FRONT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MEMBERS</dc:title>
  <dc:creator>SURESH MANOHARAN</dc:creator>
  <cp:lastModifiedBy>SURESH MANOHARAN</cp:lastModifiedBy>
  <cp:revision>10</cp:revision>
  <dcterms:created xsi:type="dcterms:W3CDTF">2022-11-24T09:18:24Z</dcterms:created>
  <dcterms:modified xsi:type="dcterms:W3CDTF">2022-11-24T10:19:33Z</dcterms:modified>
</cp:coreProperties>
</file>